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0"/>
  </p:notesMasterIdLst>
  <p:sldIdLst>
    <p:sldId id="256" r:id="rId2"/>
    <p:sldId id="257" r:id="rId3"/>
    <p:sldId id="258" r:id="rId4"/>
    <p:sldId id="261" r:id="rId5"/>
    <p:sldId id="278" r:id="rId6"/>
    <p:sldId id="269" r:id="rId7"/>
    <p:sldId id="279" r:id="rId8"/>
    <p:sldId id="27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tb" initials="n" lastIdx="1" clrIdx="0">
    <p:extLst>
      <p:ext uri="{19B8F6BF-5375-455C-9EA6-DF929625EA0E}">
        <p15:presenceInfo xmlns:p15="http://schemas.microsoft.com/office/powerpoint/2012/main" userId="nt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3" autoAdjust="0"/>
    <p:restoredTop sz="93573" autoAdjust="0"/>
  </p:normalViewPr>
  <p:slideViewPr>
    <p:cSldViewPr>
      <p:cViewPr varScale="1">
        <p:scale>
          <a:sx n="70" d="100"/>
          <a:sy n="70" d="100"/>
        </p:scale>
        <p:origin x="1518" y="54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90" d="100"/>
        <a:sy n="90" d="100"/>
      </p:scale>
      <p:origin x="0" y="13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4C165-7CE2-409A-8FF0-88EDF2C25CAF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99BBD-935C-47D1-9A15-E91A34C3C0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274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99BBD-935C-47D1-9A15-E91A34C3C02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47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BF7DB46-B8F8-428E-A565-83BFC0CB3806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D06BA69-CC25-42AF-8CD0-5828B5543F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500174"/>
            <a:ext cx="8477280" cy="3003976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 </a:t>
            </a:r>
            <a:r>
              <a:rPr lang="ru-RU" b="1" dirty="0" smtClean="0"/>
              <a:t>       Сложение и  ВЫЧИТАНИЕ ВЕКТОРОВ</a:t>
            </a:r>
            <a:endParaRPr lang="ru-RU" b="1" dirty="0"/>
          </a:p>
        </p:txBody>
      </p:sp>
      <p:pic>
        <p:nvPicPr>
          <p:cNvPr id="6" name="Picture 1" descr="C:\Documents and Settings\loris.MYCOMP\Рабочий стол\анимация на школьную тему\Копия 9641976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4643446"/>
            <a:ext cx="1500198" cy="1852620"/>
          </a:xfrm>
          <a:prstGeom prst="rect">
            <a:avLst/>
          </a:prstGeom>
          <a:noFill/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МБОУ </a:t>
            </a:r>
            <a:r>
              <a:rPr lang="ru-RU" dirty="0" err="1" smtClean="0"/>
              <a:t>Димитровская</a:t>
            </a:r>
            <a:r>
              <a:rPr lang="ru-RU" dirty="0" smtClean="0"/>
              <a:t> СОШ</a:t>
            </a:r>
          </a:p>
          <a:p>
            <a:r>
              <a:rPr lang="ru-RU" dirty="0" smtClean="0"/>
              <a:t>Учитель математики: </a:t>
            </a:r>
            <a:r>
              <a:rPr lang="ru-RU" dirty="0" err="1" smtClean="0"/>
              <a:t>Коптлеуева</a:t>
            </a:r>
            <a:r>
              <a:rPr lang="ru-RU" dirty="0" smtClean="0"/>
              <a:t> А.Л.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 стрелкой 6"/>
          <p:cNvCxnSpPr/>
          <p:nvPr/>
        </p:nvCxnSpPr>
        <p:spPr>
          <a:xfrm>
            <a:off x="214282" y="1928802"/>
            <a:ext cx="1000132" cy="9286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2143108" y="2571744"/>
            <a:ext cx="928694" cy="9286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428992" y="1928802"/>
            <a:ext cx="5357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От  конца  вектора  а  отложить вектор , равный вектору в ;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Провести вектор из начала вектора  а  в конец вектора в.</a:t>
            </a:r>
          </a:p>
          <a:p>
            <a:pPr marL="342900" indent="-342900">
              <a:buAutoNum type="arabicParenR"/>
            </a:pPr>
            <a:r>
              <a:rPr lang="ru-RU" dirty="0" smtClean="0"/>
              <a:t>ВЫВОД:  полученный вектор и будет суммой  векторов а и в.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786050" y="357166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ПРАВИЛО ТРЕУГОЛЬНИКА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71736" y="2857496"/>
            <a:ext cx="7143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а+в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910" y="192880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571472" y="1928802"/>
            <a:ext cx="35798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643174" y="3143248"/>
            <a:ext cx="5000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5715008" y="192880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7572396" y="192880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7429520" y="250030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4643438" y="2786058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4786314" y="3357562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5143504" y="3357562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 стрелкой 24"/>
          <p:cNvCxnSpPr/>
          <p:nvPr/>
        </p:nvCxnSpPr>
        <p:spPr>
          <a:xfrm rot="16200000" flipV="1">
            <a:off x="-826" y="3715546"/>
            <a:ext cx="1786744" cy="706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71472" y="42862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571472" y="4357694"/>
            <a:ext cx="2857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643438" y="228599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71472" y="4357694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 flipH="1" flipV="1">
            <a:off x="784992" y="1786720"/>
            <a:ext cx="1588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71472" y="42862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642910" y="192880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214282" y="1928802"/>
            <a:ext cx="1000132" cy="9286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rot="16200000" flipV="1">
            <a:off x="-826" y="3715546"/>
            <a:ext cx="1786744" cy="706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786050" y="2071678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85918" y="300037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2857488" y="214311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1785918" y="300037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7.40741E-7 L 0.13472 -0.1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" y="-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092 L 0.20138 -0.02732 " pathEditMode="fixed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0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5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 стрелкой 21"/>
          <p:cNvCxnSpPr/>
          <p:nvPr/>
        </p:nvCxnSpPr>
        <p:spPr>
          <a:xfrm flipV="1">
            <a:off x="1357290" y="2143116"/>
            <a:ext cx="2500330" cy="107157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0365975">
            <a:off x="1887727" y="2250073"/>
            <a:ext cx="108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 + в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285984" y="4286257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2071670" y="4214818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1785918" y="2214554"/>
            <a:ext cx="642942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571736" y="214290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ПРАВИЛО ПАРАЛЛЕЛОГРАММА 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4429124" y="1142984"/>
            <a:ext cx="44291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От начала вектора а отложить вектор </a:t>
            </a:r>
            <a:r>
              <a:rPr lang="ru-RU" dirty="0"/>
              <a:t>,</a:t>
            </a:r>
            <a:r>
              <a:rPr lang="ru-RU" dirty="0" smtClean="0"/>
              <a:t> равный вектору в;</a:t>
            </a:r>
          </a:p>
          <a:p>
            <a:pPr marL="342900" indent="-342900">
              <a:buAutoNum type="arabicParenR"/>
            </a:pPr>
            <a:r>
              <a:rPr lang="ru-RU" dirty="0" smtClean="0"/>
              <a:t>На векторах а и в</a:t>
            </a:r>
            <a:r>
              <a:rPr lang="ru-RU" baseline="30000" dirty="0" smtClean="0"/>
              <a:t> </a:t>
            </a:r>
            <a:r>
              <a:rPr lang="ru-RU" dirty="0" smtClean="0"/>
              <a:t> как на сторонах построить параллелограмм ;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Провести из общего начала векторов а и в вектор –диагональ параллелограмма.</a:t>
            </a:r>
          </a:p>
          <a:p>
            <a:pPr marL="342900" indent="-342900">
              <a:buAutoNum type="arabicParenR"/>
            </a:pPr>
            <a:r>
              <a:rPr lang="ru-RU" dirty="0" smtClean="0"/>
              <a:t>ВЫВОД: полученный вектор будет суммой векторов а и в.</a:t>
            </a:r>
            <a:endParaRPr lang="ru-RU" dirty="0"/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6500826" y="1500174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8501090" y="1142984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6072198" y="1714488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6500826" y="1714488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5072066" y="2571744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8643966" y="2285992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6643702" y="3429000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7000892" y="3429000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6643702" y="121442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0800000" flipV="1">
            <a:off x="500034" y="3929066"/>
            <a:ext cx="35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а</a:t>
            </a:r>
            <a:endParaRPr lang="ru-RU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500034" y="3929066"/>
            <a:ext cx="28734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 flipH="1" flipV="1">
            <a:off x="428596" y="4143380"/>
            <a:ext cx="1143008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214414" y="4714884"/>
            <a:ext cx="214314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571604" y="2143116"/>
            <a:ext cx="2286016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214414" y="4714884"/>
            <a:ext cx="214314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071670" y="4214818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 flipH="1">
            <a:off x="2143108" y="4286256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</a:t>
            </a:r>
            <a:endParaRPr lang="ru-RU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928662" y="2786058"/>
            <a:ext cx="598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928662" y="2857496"/>
            <a:ext cx="285749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 flipH="1">
            <a:off x="2831767" y="3571876"/>
            <a:ext cx="311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2786050" y="3643314"/>
            <a:ext cx="42862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5400000" flipH="1" flipV="1">
            <a:off x="3143240" y="2500306"/>
            <a:ext cx="1071570" cy="35719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rot="5400000" flipH="1" flipV="1">
            <a:off x="428596" y="4143380"/>
            <a:ext cx="1143008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05608 -0.24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0" y="-1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1.11022E-16 L 0.01979 -0.218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-1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1"/>
      <p:bldP spid="32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71802" y="1142984"/>
            <a:ext cx="428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ВЫЧИТАНИЕ ВЕКТОРОВ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571472" y="2071678"/>
            <a:ext cx="1143008" cy="10001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357290" y="3500438"/>
            <a:ext cx="250033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5715008" y="2357430"/>
            <a:ext cx="1500198" cy="10001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5786" y="235743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1928794" y="300037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429388" y="2571744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а- в</a:t>
            </a:r>
            <a:endParaRPr lang="ru-RU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642910" y="2357430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928794" y="307181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357950" y="2571744"/>
            <a:ext cx="57150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071802" y="4357694"/>
            <a:ext cx="528641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Разностью векторов а и в называется такой вектор , сумма которого с вектором в равна вектору а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5929322" y="428625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5429256" y="428625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7286644" y="4714884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4000496" y="500063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571472" y="2071678"/>
            <a:ext cx="1143008" cy="10001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357290" y="3500438"/>
            <a:ext cx="250033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5786" y="2357430"/>
            <a:ext cx="465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cxnSp>
        <p:nvCxnSpPr>
          <p:cNvPr id="24" name="Прямая со стрелкой 23"/>
          <p:cNvCxnSpPr>
            <a:endCxn id="20" idx="0"/>
          </p:cNvCxnSpPr>
          <p:nvPr/>
        </p:nvCxnSpPr>
        <p:spPr>
          <a:xfrm>
            <a:off x="642910" y="2357430"/>
            <a:ext cx="299329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928794" y="307181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flipH="1">
            <a:off x="1928794" y="300037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4714876" y="2571744"/>
            <a:ext cx="312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4714876" y="2571744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500826" y="3500438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6500826" y="3571876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5.55112E-17 L 0.44601 0.040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00" y="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33333E-6 L 0.36458 -0.0208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-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4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857232"/>
            <a:ext cx="7572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Теорема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Для любых векторов  а и в справедливо равенство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а – в = а +( - в  ).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Доказательство.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 определению разности векторов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( а – в ) +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=а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  Прибавив к обеим частям этого равенства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вектор  (-в), получим (а – в ) +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+ (-в)=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а+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(-в),или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(а – в ) +0=(-в), откуда а – в = а + (-в).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500166" y="1285860"/>
            <a:ext cx="21431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1785918" y="1285860"/>
            <a:ext cx="21431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214546" y="1285860"/>
            <a:ext cx="21431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786050" y="1285860"/>
            <a:ext cx="21431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072066" y="928670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571604" y="2143116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000232" y="2143116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857488" y="2143116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500298" y="2143116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857620" y="278605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286248" y="278605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857752" y="278605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357818" y="278605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786446" y="278605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286512" y="278605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85786" y="4000504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000232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357422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786050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4000496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357686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786314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286380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 flipH="1" flipV="1">
            <a:off x="784992" y="3929066"/>
            <a:ext cx="1072364" cy="7866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10800000">
            <a:off x="5929322" y="3786190"/>
            <a:ext cx="164307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85786" y="4071942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1500166" y="3143248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143108" y="4429132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2143108" y="4500570"/>
            <a:ext cx="366714" cy="111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643702" y="4286256"/>
            <a:ext cx="642942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.</a:t>
            </a:r>
            <a:endParaRPr lang="ru-RU" sz="4000" b="1" dirty="0"/>
          </a:p>
        </p:txBody>
      </p:sp>
      <p:cxnSp>
        <p:nvCxnSpPr>
          <p:cNvPr id="52" name="Прямая со стрелкой 51"/>
          <p:cNvCxnSpPr/>
          <p:nvPr/>
        </p:nvCxnSpPr>
        <p:spPr>
          <a:xfrm rot="5400000" flipH="1" flipV="1">
            <a:off x="6643702" y="3929066"/>
            <a:ext cx="1072364" cy="7866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V="1">
            <a:off x="1571604" y="4786322"/>
            <a:ext cx="150019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16200000" flipV="1">
            <a:off x="5857884" y="3857628"/>
            <a:ext cx="1000132" cy="8572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572132" y="3571876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572396" y="3571876"/>
            <a:ext cx="584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72264" y="5000636"/>
            <a:ext cx="526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6429388" y="3214686"/>
            <a:ext cx="380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dirty="0"/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6500826" y="3286124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215206" y="4286256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7215206" y="4357694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572132" y="4357694"/>
            <a:ext cx="599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 -в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5572132" y="4357694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5929322" y="4357694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5572132" y="928670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6" grpId="0"/>
      <p:bldP spid="68" grpId="0"/>
      <p:bldP spid="72" grpId="0"/>
      <p:bldP spid="7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Задача № 756.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Дано: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0800000" flipV="1">
            <a:off x="1000100" y="3214686"/>
            <a:ext cx="1357322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flipH="1">
            <a:off x="1000100" y="2928934"/>
            <a:ext cx="52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000100" y="3000372"/>
            <a:ext cx="28734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 flipH="1" flipV="1">
            <a:off x="1821637" y="4250537"/>
            <a:ext cx="500066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571604" y="4214818"/>
            <a:ext cx="639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1500166" y="414338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000100" y="4929198"/>
            <a:ext cx="914400" cy="914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4348" y="535782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714348" y="550070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4000496" y="1857364"/>
            <a:ext cx="1357322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929058" y="1643050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V="1">
            <a:off x="4143372" y="1714488"/>
            <a:ext cx="285750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5464975" y="2607463"/>
            <a:ext cx="500066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143504" y="2214554"/>
            <a:ext cx="756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-z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5286380" y="235743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16200000" flipV="1">
            <a:off x="5643570" y="1714488"/>
            <a:ext cx="928694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072198" y="1714488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-y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6072198" y="164305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5214942" y="3286124"/>
            <a:ext cx="585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5214942" y="321468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rot="10800000">
            <a:off x="3500430" y="3857628"/>
            <a:ext cx="2214578" cy="2857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4500562" y="428625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4572000" y="4357694"/>
            <a:ext cx="78581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rot="5400000" flipH="1" flipV="1">
            <a:off x="1821637" y="4250537"/>
            <a:ext cx="500066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rot="16200000" flipH="1">
            <a:off x="1000100" y="4929198"/>
            <a:ext cx="928694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rot="16200000" flipV="1">
            <a:off x="6215074" y="5072074"/>
            <a:ext cx="1357322" cy="64294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6858016" y="464344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z - y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7" name="Прямая со стрелкой 106"/>
          <p:cNvCxnSpPr/>
          <p:nvPr/>
        </p:nvCxnSpPr>
        <p:spPr>
          <a:xfrm rot="5400000" flipH="1" flipV="1">
            <a:off x="7250925" y="4822041"/>
            <a:ext cx="714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>
            <a:off x="6929454" y="4786322"/>
            <a:ext cx="64294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 rot="10800000" flipV="1">
            <a:off x="6786578" y="2214554"/>
            <a:ext cx="1643074" cy="11430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 rot="10800000" flipV="1">
            <a:off x="1000100" y="3214686"/>
            <a:ext cx="1357322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 стрелкой 119"/>
          <p:cNvCxnSpPr/>
          <p:nvPr/>
        </p:nvCxnSpPr>
        <p:spPr>
          <a:xfrm rot="10800000" flipV="1">
            <a:off x="1000100" y="3214686"/>
            <a:ext cx="1357322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7072330" y="1857364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x -z</a:t>
            </a:r>
            <a:endParaRPr lang="ru-RU" dirty="0"/>
          </a:p>
        </p:txBody>
      </p:sp>
      <p:cxnSp>
        <p:nvCxnSpPr>
          <p:cNvPr id="126" name="Прямая со стрелкой 125"/>
          <p:cNvCxnSpPr/>
          <p:nvPr/>
        </p:nvCxnSpPr>
        <p:spPr>
          <a:xfrm>
            <a:off x="7072330" y="1857364"/>
            <a:ext cx="75010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7786710" y="3286124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dirty="0"/>
          </a:p>
        </p:txBody>
      </p:sp>
      <p:cxnSp>
        <p:nvCxnSpPr>
          <p:cNvPr id="133" name="Прямая со стрелкой 132"/>
          <p:cNvCxnSpPr>
            <a:endCxn id="131" idx="0"/>
          </p:cNvCxnSpPr>
          <p:nvPr/>
        </p:nvCxnSpPr>
        <p:spPr>
          <a:xfrm>
            <a:off x="7715272" y="3286124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3571868" y="3286124"/>
            <a:ext cx="312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3" name="Прямая со стрелкой 142"/>
          <p:cNvCxnSpPr/>
          <p:nvPr/>
        </p:nvCxnSpPr>
        <p:spPr>
          <a:xfrm rot="10800000" flipH="1">
            <a:off x="3571868" y="3286124"/>
            <a:ext cx="3129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Прямоугольник 146"/>
          <p:cNvSpPr/>
          <p:nvPr/>
        </p:nvSpPr>
        <p:spPr>
          <a:xfrm>
            <a:off x="4607635" y="3208308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8" name="Прямая со стрелкой 147"/>
          <p:cNvCxnSpPr/>
          <p:nvPr/>
        </p:nvCxnSpPr>
        <p:spPr>
          <a:xfrm rot="5400000" flipH="1" flipV="1">
            <a:off x="1821637" y="4250537"/>
            <a:ext cx="500066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6286512" y="5214950"/>
            <a:ext cx="928694" cy="8572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10800000" flipV="1">
            <a:off x="3428992" y="3214686"/>
            <a:ext cx="1357322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16200000" flipH="1">
            <a:off x="4786314" y="3214686"/>
            <a:ext cx="928694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5400000" flipH="1" flipV="1">
            <a:off x="6179355" y="4822041"/>
            <a:ext cx="500066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10800000" flipV="1">
            <a:off x="6786578" y="2714620"/>
            <a:ext cx="1357322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5400000" flipH="1" flipV="1">
            <a:off x="8036743" y="2321711"/>
            <a:ext cx="500066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8501090" y="271462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>
            <a:off x="8501090" y="271462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143636" y="557214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6143636" y="5572140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000760" y="4714884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9" name="Прямая со стрелкой 88"/>
          <p:cNvCxnSpPr/>
          <p:nvPr/>
        </p:nvCxnSpPr>
        <p:spPr>
          <a:xfrm>
            <a:off x="5929322" y="4714884"/>
            <a:ext cx="35082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80" grpId="0"/>
      <p:bldP spid="102" grpId="0"/>
      <p:bldP spid="121" grpId="0"/>
      <p:bldP spid="131" grpId="0"/>
      <p:bldP spid="141" grpId="0"/>
      <p:bldP spid="63" grpId="0"/>
      <p:bldP spid="75" grpId="0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5749" y="404664"/>
            <a:ext cx="3513141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Математический диктант</a:t>
            </a: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Ключи:</a:t>
            </a:r>
          </a:p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   РМ + МТ =РТ</a:t>
            </a:r>
            <a:endParaRPr lang="ru-RU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б)  СН + НС = О    </a:t>
            </a: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в)   АВ + О = АВ</a:t>
            </a:r>
          </a:p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  О + СЕ = СЕ</a:t>
            </a: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д)  МД – МС = СД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419872" y="1196752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211960" y="1196752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932040" y="1196752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419872" y="1556792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211960" y="1556792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932040" y="1556792"/>
            <a:ext cx="2520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3671900" y="1914220"/>
            <a:ext cx="252028" cy="2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232319" y="1914220"/>
            <a:ext cx="2316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932040" y="1914220"/>
            <a:ext cx="2520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563888" y="2348880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211960" y="2348880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860032" y="2348880"/>
            <a:ext cx="3240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419872" y="2708920"/>
            <a:ext cx="37804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211960" y="2708920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022050" y="2708920"/>
            <a:ext cx="4140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14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7356" y="1428736"/>
            <a:ext cx="6429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УРОК !!!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7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BA092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2119</TotalTime>
  <Words>316</Words>
  <Application>Microsoft Office PowerPoint</Application>
  <PresentationFormat>Экран (4:3)</PresentationFormat>
  <Paragraphs>77</Paragraphs>
  <Slides>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Calibri</vt:lpstr>
      <vt:lpstr>Franklin Gothic Book</vt:lpstr>
      <vt:lpstr>Franklin Gothic Medium</vt:lpstr>
      <vt:lpstr>Times New Roman</vt:lpstr>
      <vt:lpstr>Wingdings 2</vt:lpstr>
      <vt:lpstr>Трек</vt:lpstr>
      <vt:lpstr>Формула</vt:lpstr>
      <vt:lpstr>        Сложение и  ВЫЧИТАНИЕ ВЕКТОРОВ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 ВЕКТОРОВ</dc:title>
  <dc:creator>User</dc:creator>
  <cp:lastModifiedBy>ntb</cp:lastModifiedBy>
  <cp:revision>231</cp:revision>
  <dcterms:created xsi:type="dcterms:W3CDTF">2011-11-21T17:11:40Z</dcterms:created>
  <dcterms:modified xsi:type="dcterms:W3CDTF">2016-09-29T10:41:09Z</dcterms:modified>
</cp:coreProperties>
</file>